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71" r:id="rId4"/>
    <p:sldId id="257" r:id="rId5"/>
    <p:sldId id="258" r:id="rId6"/>
    <p:sldId id="270" r:id="rId7"/>
    <p:sldId id="273" r:id="rId8"/>
    <p:sldId id="260" r:id="rId9"/>
    <p:sldId id="274" r:id="rId10"/>
    <p:sldId id="263" r:id="rId11"/>
    <p:sldId id="264" r:id="rId12"/>
    <p:sldId id="267" r:id="rId13"/>
    <p:sldId id="266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C31A31E-D7A7-4AC4-97AA-B74E7A65C6A2}">
          <p14:sldIdLst>
            <p14:sldId id="268"/>
            <p14:sldId id="272"/>
            <p14:sldId id="271"/>
            <p14:sldId id="257"/>
          </p14:sldIdLst>
        </p14:section>
        <p14:section name="Раздел без заголовка" id="{296A8A72-4EFB-4767-B6B8-BBEA52439C98}">
          <p14:sldIdLst>
            <p14:sldId id="258"/>
            <p14:sldId id="270"/>
            <p14:sldId id="273"/>
            <p14:sldId id="260"/>
            <p14:sldId id="274"/>
            <p14:sldId id="263"/>
            <p14:sldId id="264"/>
            <p14:sldId id="267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viewer?url=http%3A%2F%2Fnsport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35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Рубашку такую не вяжут, не шьют,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Её из колечек железных плетут.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1\Desktop\134486995588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744416" cy="48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\Desktop\26321_html_333c3b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40274" cy="48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82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Железная шапка с острым концом,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спереди клюв навис над лицом.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81642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1\Desktop\103552438_image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56792"/>
            <a:ext cx="365413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1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Оружие это не просто поднять и в руке удержать.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Снести им легко было голову с плеч…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Ну, что, догадались? Конечно же…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1\Desktop\0b08bd80d6fae68e0baafc8b549363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5527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5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Чтоб грудь защищать от ударов врага,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Уж вы это знаете наверняка,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левой руке у героя висит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Тяжелый, блестящий и кругленький…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86991"/>
            <a:ext cx="4752527" cy="436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05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4810" y="1142984"/>
            <a:ext cx="47863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Богатырь, он вот каков…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силен, он здоров…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из лука стрелял…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Метко палицу бросал…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границе стоял …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Зорко 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наблюдал …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Подрастем мы и смотри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Станем как богатыри!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zagadochnaya-sila.ru/images/stories/picture/bogatir/bogat_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836645"/>
            <a:ext cx="3643312" cy="480693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Богатырями быть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Значит, добру служит,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 слабых заступаться,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Между собой не драться!</a:t>
            </a:r>
          </a:p>
          <a:p>
            <a:pPr algn="ctr"/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64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7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857884" y="1000108"/>
            <a:ext cx="328611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Родина – слово большое,  большое!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не бывает на свете чудес,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сказать это слово с душою,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Глубже морей оно, выше небес!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нем умещается ровно полмира: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Мама и папа, соседи, друзья.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 родимый, родная квартира,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Бабушка, школа, котенок… и 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Зайчик солнечный в ладошке,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Куст сирени за окошком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щечке родинка –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тоже Родина.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2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ртинка 60 из 48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26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zagadochnaya-sila.ru/images/stories/picture/bogatir/bogat_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063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66668"/>
            <a:ext cx="8215337" cy="53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Расскажу я вам про дела старые,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 дела старые, про дела бывалые.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про битвы, да про сражения,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про подвиги богатырские!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1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248472" cy="65833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Налево пойдешь – в болото попадешь.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Направо пойдешь – много золота найдешь.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На прямом пути приключения ищи.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30476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23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6190"/>
            <a:ext cx="8229600" cy="321471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Посередине Илья Муромец – он сын небогатых родителей, крестьян, из села Карачарова под Муромом. Илья силен, мужественен, мудр и справедлив. И, хотя сиднем просидел на печи тридцать лет и три года, приобрел опыт и житейскую мудрость, он старше двух других богатырей.</a:t>
            </a:r>
            <a:br>
              <a:rPr lang="ru-RU" sz="1400" b="1" dirty="0" smtClean="0"/>
            </a:br>
            <a:r>
              <a:rPr lang="ru-RU" sz="1400" b="1" dirty="0" smtClean="0"/>
              <a:t>Слева Добрыня Никитич – знатного происхождения, из рода князей. Добрыня - добрый. Он творит добро – и это одна из характерных черт могучего былинного богатыря.</a:t>
            </a:r>
            <a:br>
              <a:rPr lang="ru-RU" sz="1400" b="1" dirty="0" smtClean="0"/>
            </a:br>
            <a:r>
              <a:rPr lang="ru-RU" sz="1400" b="1" dirty="0" smtClean="0"/>
              <a:t>Справа Алеша Попович –  сын попа, третий в троице богатырей. Он не очень могуч, не очень силен, но полон мужества, храбрости, находчивости и хитрости. </a:t>
            </a:r>
            <a:br>
              <a:rPr lang="ru-RU" sz="1400" b="1" dirty="0" smtClean="0"/>
            </a:br>
            <a:r>
              <a:rPr lang="ru-RU" sz="1400" b="1" dirty="0" smtClean="0"/>
              <a:t>	Они отличаются друг от друга происхождением, нравом, поведением, но их объединяет одно  желание – в трудную минуту помочь родине, защищать Русь, от врагов.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Три защитника, три брата,</a:t>
            </a:r>
            <a:br>
              <a:rPr lang="ru-RU" sz="1400" b="1" dirty="0" smtClean="0"/>
            </a:br>
            <a:r>
              <a:rPr lang="ru-RU" sz="1400" b="1" dirty="0" smtClean="0"/>
              <a:t>Три богатыря!</a:t>
            </a:r>
            <a:br>
              <a:rPr lang="ru-RU" sz="1400" b="1" dirty="0" smtClean="0"/>
            </a:br>
            <a:r>
              <a:rPr lang="ru-RU" sz="1400" b="1" dirty="0" smtClean="0"/>
              <a:t>«Русь на воинов богата!»</a:t>
            </a:r>
            <a:br>
              <a:rPr lang="ru-RU" sz="1400" b="1" dirty="0" smtClean="0"/>
            </a:br>
            <a:r>
              <a:rPr lang="ru-RU" sz="1400" b="1" dirty="0" smtClean="0"/>
              <a:t>Говорят не зря!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три Богатыр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6786610" cy="342902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156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Мчит стрелой в путь любой.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Несёт седока, не боится врага.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888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56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200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Расскажу я вам про дела старые, Про дела старые, про дела бывалые. Да про битвы, да про сражения, Да про подвиги богатырские!</vt:lpstr>
      <vt:lpstr>- Налево пойдешь – в болото попадешь. - Направо пойдешь – много золота найдешь. - На прямом пути приключения ищи. </vt:lpstr>
      <vt:lpstr>Посередине Илья Муромец – он сын небогатых родителей, крестьян, из села Карачарова под Муромом. Илья силен, мужественен, мудр и справедлив. И, хотя сиднем просидел на печи тридцать лет и три года, приобрел опыт и житейскую мудрость, он старше двух других богатырей. Слева Добрыня Никитич – знатного происхождения, из рода князей. Добрыня - добрый. Он творит добро – и это одна из характерных черт могучего былинного богатыря. Справа Алеша Попович –  сын попа, третий в троице богатырей. Он не очень могуч, не очень силен, но полон мужества, храбрости, находчивости и хитрости.   Они отличаются друг от друга происхождением, нравом, поведением, но их объединяет одно  желание – в трудную минуту помочь родине, защищать Русь, от врагов.  Три защитника, три брата, Три богатыря! «Русь на воинов богата!» Говорят не зря!   </vt:lpstr>
      <vt:lpstr>Мчит стрелой в путь любой. Несёт седока, не боится врага.</vt:lpstr>
      <vt:lpstr>Рубашку такую не вяжут, не шьют, Её из колечек железных плетут.</vt:lpstr>
      <vt:lpstr>Железная шапка с острым концом, А спереди клюв навис над лицом.</vt:lpstr>
      <vt:lpstr>Оружие это не просто поднять и в руке удержать. Снести им легко было голову с плеч… Ну, что, догадались? Конечно же…</vt:lpstr>
      <vt:lpstr>Чтоб грудь защищать от ударов врага, Уж вы это знаете наверняка, На левой руке у героя висит Тяжелый, блестящий и кругленький…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User</cp:lastModifiedBy>
  <cp:revision>23</cp:revision>
  <dcterms:created xsi:type="dcterms:W3CDTF">2016-11-08T14:48:43Z</dcterms:created>
  <dcterms:modified xsi:type="dcterms:W3CDTF">2016-11-16T05:03:50Z</dcterms:modified>
</cp:coreProperties>
</file>